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1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6" Type="http://schemas.openxmlformats.org/officeDocument/2006/relationships/slide" Target="slides/slide11.xml"/><Relationship Id="rId20" Type="http://schemas.openxmlformats.org/officeDocument/2006/relationships/customXml" Target="../customXml/item2.xml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2b4217eede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2b4217eede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2b4217eede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2b4217eede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2b4217eede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2b4217eede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2b4217eede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2b4217eede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2b4217eed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2b4217eed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2b4217eed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2b4217eed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2b4217eed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2b4217eed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2b4217eed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2b4217eed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2b4217eede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2b4217eede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2b4217eede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2b4217eede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2b4217eede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2b4217eede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2b4217eede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2b4217eede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25993" l="27045" r="37802" t="52874"/>
          <a:stretch/>
        </p:blipFill>
        <p:spPr>
          <a:xfrm>
            <a:off x="1154850" y="1247025"/>
            <a:ext cx="3116060" cy="264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1671" l="36557" r="28290" t="77197"/>
          <a:stretch/>
        </p:blipFill>
        <p:spPr>
          <a:xfrm>
            <a:off x="4558475" y="1247025"/>
            <a:ext cx="3116049" cy="2649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4762500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120" name="Google Shape;12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1900" y="1170200"/>
            <a:ext cx="3305175" cy="344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4762500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127" name="Google Shape;12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454672" cy="29887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133" name="Google Shape;133;p25"/>
          <p:cNvPicPr preferRelativeResize="0"/>
          <p:nvPr/>
        </p:nvPicPr>
        <p:blipFill rotWithShape="1">
          <a:blip r:embed="rId3">
            <a:alphaModFix/>
          </a:blip>
          <a:srcRect b="25993" l="27045" r="37802" t="52874"/>
          <a:stretch/>
        </p:blipFill>
        <p:spPr>
          <a:xfrm>
            <a:off x="5759473" y="1247025"/>
            <a:ext cx="3116060" cy="264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454672" cy="29887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167100" cy="2906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167100" cy="2906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71900" y="1170200"/>
            <a:ext cx="3305175" cy="344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454672" cy="30682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81" name="Google Shape;81;p17"/>
          <p:cNvPicPr preferRelativeResize="0"/>
          <p:nvPr/>
        </p:nvPicPr>
        <p:blipFill rotWithShape="1">
          <a:blip r:embed="rId3">
            <a:alphaModFix/>
          </a:blip>
          <a:srcRect b="25993" l="27045" r="37802" t="52874"/>
          <a:stretch/>
        </p:blipFill>
        <p:spPr>
          <a:xfrm>
            <a:off x="5759473" y="1247025"/>
            <a:ext cx="3116060" cy="264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454672" cy="30682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731349" cy="38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94" name="Google Shape;9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731349" cy="38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71900" y="1170200"/>
            <a:ext cx="3305175" cy="344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454673" cy="3633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Who is the most humble?</a:t>
            </a:r>
            <a:endParaRPr sz="3520"/>
          </a:p>
        </p:txBody>
      </p:sp>
      <p:pic>
        <p:nvPicPr>
          <p:cNvPr id="107" name="Google Shape;107;p21"/>
          <p:cNvPicPr preferRelativeResize="0"/>
          <p:nvPr/>
        </p:nvPicPr>
        <p:blipFill rotWithShape="1">
          <a:blip r:embed="rId3">
            <a:alphaModFix/>
          </a:blip>
          <a:srcRect b="25993" l="27045" r="37802" t="52874"/>
          <a:stretch/>
        </p:blipFill>
        <p:spPr>
          <a:xfrm>
            <a:off x="5759473" y="1247025"/>
            <a:ext cx="3116060" cy="264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454673" cy="3633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D6A6369E-E2B9-4E6B-B05B-5AEECA8FE034}"/>
</file>

<file path=customXml/itemProps2.xml><?xml version="1.0" encoding="utf-8"?>
<ds:datastoreItem xmlns:ds="http://schemas.openxmlformats.org/officeDocument/2006/customXml" ds:itemID="{461C3050-79B5-4E58-AC02-3963254B00A0}"/>
</file>

<file path=customXml/itemProps3.xml><?xml version="1.0" encoding="utf-8"?>
<ds:datastoreItem xmlns:ds="http://schemas.openxmlformats.org/officeDocument/2006/customXml" ds:itemID="{A233D668-567C-48DD-B262-806E96608E68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